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53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01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63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17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5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58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8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95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96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00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87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5028A-D468-4386-B5DE-6C0BB38B643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AE0BA-AF38-45D1-A4AE-EA66EF0F1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51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03sq1Q0eaM" TargetMode="External"/><Relationship Id="rId2" Type="http://schemas.openxmlformats.org/officeDocument/2006/relationships/hyperlink" Target="http://www.youtube.com/watch?v=YK2V4odXiX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Cultura_de_Bolivia" TargetMode="External"/><Relationship Id="rId2" Type="http://schemas.openxmlformats.org/officeDocument/2006/relationships/hyperlink" Target="https://www.cia.gov/library/publications/the-world-factbook/geos/bl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rbol.com.bo/noticia.php?identificador=2147483955418" TargetMode="External"/><Relationship Id="rId5" Type="http://schemas.openxmlformats.org/officeDocument/2006/relationships/hyperlink" Target="http://www.boliviabella.com/bolivian-music-types.html" TargetMode="External"/><Relationship Id="rId4" Type="http://schemas.openxmlformats.org/officeDocument/2006/relationships/hyperlink" Target="http://www.bowdoin.edu/~eyepes/latam/mandina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chemeClr val="bg1"/>
                </a:solidFill>
                <a:latin typeface="Arial Black" pitchFamily="34" charset="0"/>
              </a:rPr>
              <a:t>BOLIVIA</a:t>
            </a:r>
            <a:endParaRPr lang="en-US" sz="88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214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105400"/>
            <a:ext cx="5486400" cy="566738"/>
          </a:xfrm>
        </p:spPr>
        <p:txBody>
          <a:bodyPr/>
          <a:lstStyle/>
          <a:p>
            <a:pPr algn="ctr"/>
            <a:r>
              <a:rPr lang="en-US" dirty="0" err="1" smtClean="0"/>
              <a:t>Mapa</a:t>
            </a:r>
            <a:r>
              <a:rPr lang="en-US" dirty="0" smtClean="0"/>
              <a:t> de </a:t>
            </a:r>
            <a:r>
              <a:rPr lang="en-US" dirty="0" err="1" smtClean="0"/>
              <a:t>Sudamérica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18" b="21118"/>
          <a:stretch>
            <a:fillRect/>
          </a:stretch>
        </p:blipFill>
        <p:spPr>
          <a:xfrm>
            <a:off x="1792288" y="381000"/>
            <a:ext cx="5486400" cy="4648199"/>
          </a:xfrm>
        </p:spPr>
      </p:pic>
    </p:spTree>
    <p:extLst>
      <p:ext uri="{BB962C8B-B14F-4D97-AF65-F5344CB8AC3E}">
        <p14:creationId xmlns:p14="http://schemas.microsoft.com/office/powerpoint/2010/main" val="1734763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INFORMACIÓN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BÁSICA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Oficialmente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se llama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el Estado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Plurinacional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Bolivia</a:t>
            </a: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700" dirty="0" smtClean="0">
                <a:latin typeface="Arial" pitchFamily="34" charset="0"/>
                <a:cs typeface="Arial" pitchFamily="34" charset="0"/>
              </a:rPr>
              <a:t>Se llama Bolivia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liberador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Simón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Bolivar</a:t>
            </a:r>
          </a:p>
          <a:p>
            <a:r>
              <a:rPr lang="en-US" sz="2700" dirty="0" smtClean="0">
                <a:latin typeface="Arial" pitchFamily="34" charset="0"/>
                <a:cs typeface="Arial" pitchFamily="34" charset="0"/>
              </a:rPr>
              <a:t>Su capital se llama La Paz</a:t>
            </a:r>
          </a:p>
          <a:p>
            <a:r>
              <a:rPr lang="en-US" sz="27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mayoridad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población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son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Católicas</a:t>
            </a: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Presidente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actual: Juan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Evo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Morales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Ayma</a:t>
            </a: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700" dirty="0" smtClean="0">
                <a:latin typeface="Arial" pitchFamily="34" charset="0"/>
                <a:cs typeface="Arial" pitchFamily="34" charset="0"/>
              </a:rPr>
              <a:t>Uno de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sus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símbolos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llama</a:t>
            </a:r>
            <a:endParaRPr lang="en-US" sz="27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encrypted-tbn1.google.com/images?q=tbn:ANd9GcSMUFjfRmipAdaHaeqmqRIIrK8Xv09OkGpeHK5LXC5sNaqq4JylG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105400"/>
            <a:ext cx="1447800" cy="162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893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000" dirty="0" err="1" smtClean="0">
                <a:latin typeface="Arial" pitchFamily="34" charset="0"/>
                <a:cs typeface="Arial" pitchFamily="34" charset="0"/>
              </a:rPr>
              <a:t>DATOS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000" dirty="0" err="1" smtClean="0">
                <a:latin typeface="Arial" pitchFamily="34" charset="0"/>
                <a:cs typeface="Arial" pitchFamily="34" charset="0"/>
              </a:rPr>
              <a:t>HISTÓRICOS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Inicialmente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populado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Inca</a:t>
            </a:r>
          </a:p>
          <a:p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conquistado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España</a:t>
            </a:r>
            <a:r>
              <a:rPr lang="en-US" dirty="0" smtClean="0"/>
              <a:t> en el </a:t>
            </a:r>
            <a:r>
              <a:rPr lang="en-US" dirty="0" err="1" smtClean="0"/>
              <a:t>siglo</a:t>
            </a:r>
            <a:r>
              <a:rPr lang="en-US" dirty="0" smtClean="0"/>
              <a:t> XVI</a:t>
            </a:r>
          </a:p>
          <a:p>
            <a:r>
              <a:rPr lang="en-US" dirty="0" err="1" smtClean="0"/>
              <a:t>Ganó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independencia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España</a:t>
            </a:r>
            <a:r>
              <a:rPr lang="en-US" dirty="0" smtClean="0"/>
              <a:t> 6 de </a:t>
            </a:r>
            <a:r>
              <a:rPr lang="en-US" dirty="0" err="1" smtClean="0"/>
              <a:t>Agosto</a:t>
            </a:r>
            <a:r>
              <a:rPr lang="en-US" dirty="0" smtClean="0"/>
              <a:t> 1825</a:t>
            </a:r>
          </a:p>
          <a:p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revolución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en 1952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mejorar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condiciónes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 de Bolivia </a:t>
            </a:r>
            <a:r>
              <a:rPr lang="en-US" dirty="0" err="1" smtClean="0"/>
              <a:t>después</a:t>
            </a:r>
            <a:r>
              <a:rPr lang="en-US" dirty="0" smtClean="0"/>
              <a:t> de la Guerra Chaco en contra de Paraguay</a:t>
            </a:r>
          </a:p>
          <a:p>
            <a:endParaRPr lang="en-US" dirty="0"/>
          </a:p>
        </p:txBody>
      </p:sp>
      <p:pic>
        <p:nvPicPr>
          <p:cNvPr id="4" name="Picture 6" descr="https://encrypted-tbn1.google.com/images?q=tbn:ANd9GcSK4jroty8hplP1ECmmhJWIc41LCOqxHpOqQ-aWHTh_zkEnG2vk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30" y="64942"/>
            <a:ext cx="2649970" cy="168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613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EVENTOS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ACTUALIDADES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contribuye</a:t>
            </a:r>
            <a:r>
              <a:rPr lang="en-US" dirty="0" smtClean="0"/>
              <a:t> a 23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ciento</a:t>
            </a:r>
            <a:r>
              <a:rPr lang="en-US" dirty="0" smtClean="0"/>
              <a:t> a </a:t>
            </a:r>
            <a:r>
              <a:rPr lang="en-US" dirty="0" err="1" smtClean="0"/>
              <a:t>educación</a:t>
            </a:r>
            <a:endParaRPr lang="en-US" dirty="0"/>
          </a:p>
          <a:p>
            <a:r>
              <a:rPr lang="en-US" dirty="0" smtClean="0"/>
              <a:t>Bolívar,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solamente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niños</a:t>
            </a:r>
            <a:r>
              <a:rPr lang="en-US" dirty="0" smtClean="0"/>
              <a:t> en Cochabamba, </a:t>
            </a:r>
            <a:r>
              <a:rPr lang="en-US" dirty="0" err="1" smtClean="0"/>
              <a:t>aceptaron</a:t>
            </a:r>
            <a:r>
              <a:rPr lang="en-US" dirty="0" smtClean="0"/>
              <a:t> a </a:t>
            </a:r>
            <a:r>
              <a:rPr lang="en-US" dirty="0" err="1" smtClean="0"/>
              <a:t>niñas</a:t>
            </a:r>
            <a:r>
              <a:rPr lang="en-US" dirty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no </a:t>
            </a:r>
            <a:r>
              <a:rPr lang="en-US" dirty="0" err="1" smtClean="0"/>
              <a:t>ser</a:t>
            </a:r>
            <a:r>
              <a:rPr lang="en-US" dirty="0"/>
              <a:t> </a:t>
            </a:r>
            <a:r>
              <a:rPr lang="en-US" dirty="0" err="1"/>
              <a:t>d</a:t>
            </a:r>
            <a:r>
              <a:rPr lang="en-US" dirty="0" err="1" smtClean="0"/>
              <a:t>iscriminadora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817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HABLA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Castellano</a:t>
            </a:r>
            <a:r>
              <a:rPr lang="en-US" dirty="0" smtClean="0"/>
              <a:t> (</a:t>
            </a:r>
            <a:r>
              <a:rPr lang="en-US" dirty="0" err="1" smtClean="0"/>
              <a:t>español</a:t>
            </a:r>
            <a:r>
              <a:rPr lang="en-US" dirty="0" smtClean="0"/>
              <a:t>)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idioma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> en Bolivia</a:t>
            </a:r>
          </a:p>
          <a:p>
            <a:r>
              <a:rPr lang="en-US" dirty="0" err="1" smtClean="0"/>
              <a:t>También</a:t>
            </a:r>
            <a:r>
              <a:rPr lang="en-US" dirty="0" smtClean="0"/>
              <a:t> </a:t>
            </a:r>
            <a:r>
              <a:rPr lang="en-US" dirty="0" err="1" smtClean="0"/>
              <a:t>hablan</a:t>
            </a:r>
            <a:r>
              <a:rPr lang="en-US" dirty="0" smtClean="0"/>
              <a:t> </a:t>
            </a:r>
            <a:r>
              <a:rPr lang="en-US" dirty="0" err="1" smtClean="0"/>
              <a:t>idiomas</a:t>
            </a:r>
            <a:r>
              <a:rPr lang="en-US" dirty="0" smtClean="0"/>
              <a:t> </a:t>
            </a:r>
            <a:r>
              <a:rPr lang="en-US" dirty="0" err="1" smtClean="0"/>
              <a:t>indígenos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Quechua, </a:t>
            </a:r>
            <a:r>
              <a:rPr lang="en-US" dirty="0" err="1" smtClean="0"/>
              <a:t>Aymara</a:t>
            </a:r>
            <a:r>
              <a:rPr lang="en-US" dirty="0" smtClean="0"/>
              <a:t>, y Guaraní</a:t>
            </a:r>
          </a:p>
          <a:p>
            <a:r>
              <a:rPr lang="en-US" dirty="0" smtClean="0"/>
              <a:t>Hay </a:t>
            </a:r>
            <a:r>
              <a:rPr lang="en-US" dirty="0" smtClean="0"/>
              <a:t>4 </a:t>
            </a:r>
            <a:r>
              <a:rPr lang="en-US" dirty="0" err="1" smtClean="0"/>
              <a:t>dialectos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utilizado</a:t>
            </a:r>
            <a:r>
              <a:rPr lang="en-US" dirty="0" smtClean="0"/>
              <a:t> en Bolivia: </a:t>
            </a:r>
            <a:r>
              <a:rPr lang="en-US" dirty="0" err="1" smtClean="0"/>
              <a:t>andino</a:t>
            </a:r>
            <a:r>
              <a:rPr lang="en-US" dirty="0" smtClean="0"/>
              <a:t>, </a:t>
            </a:r>
            <a:r>
              <a:rPr lang="en-US" dirty="0" err="1" smtClean="0"/>
              <a:t>valleegrandino</a:t>
            </a:r>
            <a:r>
              <a:rPr lang="en-US" dirty="0" smtClean="0"/>
              <a:t>, </a:t>
            </a:r>
            <a:r>
              <a:rPr lang="en-US" dirty="0" err="1" smtClean="0"/>
              <a:t>camba</a:t>
            </a:r>
            <a:r>
              <a:rPr lang="en-US" dirty="0" smtClean="0"/>
              <a:t>, y </a:t>
            </a:r>
            <a:r>
              <a:rPr lang="en-US" dirty="0" err="1" smtClean="0"/>
              <a:t>chapaca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820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LA MÚSICA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Muchos</a:t>
            </a:r>
            <a:r>
              <a:rPr lang="en-US" dirty="0"/>
              <a:t> </a:t>
            </a:r>
            <a:r>
              <a:rPr lang="en-US" dirty="0" err="1" smtClean="0"/>
              <a:t>tipos</a:t>
            </a:r>
            <a:r>
              <a:rPr lang="en-US" dirty="0" smtClean="0"/>
              <a:t> </a:t>
            </a:r>
            <a:r>
              <a:rPr lang="en-US" dirty="0" err="1" smtClean="0"/>
              <a:t>indígenas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*</a:t>
            </a:r>
            <a:r>
              <a:rPr lang="en-US" dirty="0" smtClean="0">
                <a:hlinkClick r:id="rId2"/>
              </a:rPr>
              <a:t>ejemplo del </a:t>
            </a:r>
            <a:r>
              <a:rPr lang="en-US" dirty="0" err="1" smtClean="0">
                <a:hlinkClick r:id="rId2"/>
              </a:rPr>
              <a:t>stilo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Aymara</a:t>
            </a:r>
            <a:r>
              <a:rPr lang="en-US" dirty="0" smtClean="0"/>
              <a:t> –David Perez, 2009</a:t>
            </a:r>
          </a:p>
          <a:p>
            <a:r>
              <a:rPr lang="en-US" dirty="0" err="1" smtClean="0"/>
              <a:t>Actualmente</a:t>
            </a:r>
            <a:r>
              <a:rPr lang="en-US" dirty="0" smtClean="0"/>
              <a:t> hay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géneros</a:t>
            </a:r>
            <a:r>
              <a:rPr lang="en-US" dirty="0" smtClean="0"/>
              <a:t> de la música en </a:t>
            </a:r>
            <a:r>
              <a:rPr lang="en-US" dirty="0" err="1" smtClean="0"/>
              <a:t>Boliva</a:t>
            </a:r>
            <a:r>
              <a:rPr lang="en-US" dirty="0" smtClean="0"/>
              <a:t> </a:t>
            </a:r>
            <a:r>
              <a:rPr lang="en-US" dirty="0" err="1" smtClean="0"/>
              <a:t>incluyendo</a:t>
            </a:r>
            <a:r>
              <a:rPr lang="en-US" dirty="0" smtClean="0"/>
              <a:t> el rock, hip hop, </a:t>
            </a:r>
            <a:r>
              <a:rPr lang="en-US" dirty="0" smtClean="0">
                <a:hlinkClick r:id="rId3"/>
              </a:rPr>
              <a:t>cumbia</a:t>
            </a:r>
            <a:r>
              <a:rPr lang="en-US" dirty="0" smtClean="0"/>
              <a:t>, y la música </a:t>
            </a:r>
            <a:r>
              <a:rPr lang="en-US" dirty="0" err="1" smtClean="0"/>
              <a:t>foclórica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88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FUENTES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  <a:hlinkClick r:id="rId2"/>
              </a:rPr>
              <a:t>CIA World </a:t>
            </a:r>
            <a:r>
              <a:rPr lang="en-US" sz="2800" dirty="0" err="1" smtClean="0">
                <a:latin typeface="Arial" pitchFamily="34" charset="0"/>
                <a:cs typeface="Arial" pitchFamily="34" charset="0"/>
                <a:hlinkClick r:id="rId2"/>
              </a:rPr>
              <a:t>Factbook</a:t>
            </a:r>
            <a:r>
              <a:rPr lang="en-US" sz="2800" dirty="0">
                <a:latin typeface="Arial" pitchFamily="34" charset="0"/>
                <a:cs typeface="Arial" pitchFamily="34" charset="0"/>
                <a:hlinkClick r:id="rId2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2"/>
              </a:rPr>
              <a:t>– Bolivia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  <a:hlinkClick r:id="rId3"/>
              </a:rPr>
              <a:t>Cultura de Bolivia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  <a:hlinkClick r:id="rId4"/>
              </a:rPr>
              <a:t>Música </a:t>
            </a:r>
            <a:r>
              <a:rPr lang="en-US" sz="2800" dirty="0" err="1" smtClean="0">
                <a:latin typeface="Arial" pitchFamily="34" charset="0"/>
                <a:cs typeface="Arial" pitchFamily="34" charset="0"/>
                <a:hlinkClick r:id="rId4"/>
              </a:rPr>
              <a:t>indígena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5"/>
              </a:rPr>
              <a:t>música de los </a:t>
            </a:r>
            <a:r>
              <a:rPr lang="en-US" sz="2800" dirty="0">
                <a:latin typeface="Arial" pitchFamily="34" charset="0"/>
                <a:cs typeface="Arial" pitchFamily="34" charset="0"/>
                <a:hlinkClick r:id="rId5"/>
              </a:rPr>
              <a:t>A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5"/>
              </a:rPr>
              <a:t>ndes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  <a:hlinkClick r:id="rId6"/>
              </a:rPr>
              <a:t>Erbol</a:t>
            </a:r>
            <a:r>
              <a:rPr lang="en-US" sz="2800" dirty="0">
                <a:latin typeface="Arial" pitchFamily="34" charset="0"/>
                <a:cs typeface="Arial" pitchFamily="34" charset="0"/>
                <a:hlinkClick r:id="rId6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6"/>
              </a:rPr>
              <a:t>-- Noticias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705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</TotalTime>
  <Words>189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BOLIVIA</vt:lpstr>
      <vt:lpstr>Mapa de Sudamérica </vt:lpstr>
      <vt:lpstr>INFORMACIÓN BÁSICA</vt:lpstr>
      <vt:lpstr>DATOS HISTÓRICOS</vt:lpstr>
      <vt:lpstr>EVENTOS ACTUALIDADES</vt:lpstr>
      <vt:lpstr>EL HABLA</vt:lpstr>
      <vt:lpstr>LA MÚSICA</vt:lpstr>
      <vt:lpstr>FUENTES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 Tapia</dc:creator>
  <cp:lastModifiedBy>Ann Tapia</cp:lastModifiedBy>
  <cp:revision>24</cp:revision>
  <dcterms:created xsi:type="dcterms:W3CDTF">2012-02-12T18:16:55Z</dcterms:created>
  <dcterms:modified xsi:type="dcterms:W3CDTF">2012-03-12T17:25:45Z</dcterms:modified>
</cp:coreProperties>
</file>